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23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71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5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8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01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9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7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5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9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48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13E3-55FC-4890-9D03-3C0CEEF54C87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3AD3-AA46-4A84-8308-06D122EB7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8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ARDwGV1Qc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CUBA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https://www.youtube.com/watch?v=cARDwGV1Qc8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52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02" y="-1"/>
            <a:ext cx="11135880" cy="681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7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Fill in the gaps: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609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 smtClean="0"/>
              <a:t>El Festival de Cine de La Habana ___1___ (tener) lugar todos los años durante las dos _____2______ (primer) semanas de diciembre y es uno de los acontecimientos más _____3_______(importante) del calendario cinematográfico para los directores de cine, productores y actores de ___4____(todo) América Latina.</a:t>
            </a:r>
          </a:p>
          <a:p>
            <a:pPr marL="0" indent="0">
              <a:buNone/>
            </a:pPr>
            <a:r>
              <a:rPr lang="es-ES" dirty="0" smtClean="0"/>
              <a:t>También conocido como Festival Internacional del </a:t>
            </a:r>
            <a:r>
              <a:rPr lang="es-ES" b="1" dirty="0" smtClean="0"/>
              <a:t>Nuevo Cine Latinoamericano</a:t>
            </a:r>
            <a:r>
              <a:rPr lang="es-ES" dirty="0" smtClean="0"/>
              <a:t>, el evento cubano ___5______ (celebrarse) por vez primera el 3 de diciembre 1979 con el objetivo de fomentar el trabajo de los realizadores de idioma ____6_____(español). Con más de 600 directores de cine latinoamericanos, el Festival ha ido viento en popa y se ha construido una reputación sólida en los últimos años como dispositivo de promoción para las películas ___7______ (latino), así como escenario para la cultura latinoamericana. En la trigésima cuarta edición del Festival en Cuba tres de los veintiún largometrajes latinoamericanos presentados en la competición principal __8____ (ser) cubanos, lo que hizo de este evento anual una ocasión muy especial.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38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do some research and create a poster, comic or a fact sheet about Cuba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0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564" y="365125"/>
            <a:ext cx="5978236" cy="1325563"/>
          </a:xfrm>
        </p:spPr>
        <p:txBody>
          <a:bodyPr/>
          <a:lstStyle/>
          <a:p>
            <a:r>
              <a:rPr lang="en-GB" dirty="0" smtClean="0"/>
              <a:t>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89" y="0"/>
            <a:ext cx="4483616" cy="680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6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342EDAA85D1846BDA508A28141BC2B" ma:contentTypeVersion="" ma:contentTypeDescription="Create a new document." ma:contentTypeScope="" ma:versionID="bdcf72aebb7fbaefe1c2833a0187d2cc">
  <xsd:schema xmlns:xsd="http://www.w3.org/2001/XMLSchema" xmlns:xs="http://www.w3.org/2001/XMLSchema" xmlns:p="http://schemas.microsoft.com/office/2006/metadata/properties" xmlns:ns2="560e83b5-ecf1-49b5-8df5-efdeba3aea8e" xmlns:ns3="8ffecbdb-44a8-4cbb-adbc-24189428b1e5" xmlns:ns4="243c381b-9e7b-4f3f-9faa-d5f947766a1e" targetNamespace="http://schemas.microsoft.com/office/2006/metadata/properties" ma:root="true" ma:fieldsID="9d53e269ffcaeebfcc01409933267f72" ns2:_="" ns3:_="" ns4:_="">
    <xsd:import namespace="560e83b5-ecf1-49b5-8df5-efdeba3aea8e"/>
    <xsd:import namespace="8ffecbdb-44a8-4cbb-adbc-24189428b1e5"/>
    <xsd:import namespace="243c381b-9e7b-4f3f-9faa-d5f947766a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_Flow_SignoffStatu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83b5-ecf1-49b5-8df5-efdeba3aea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ecbdb-44a8-4cbb-adbc-24189428b1e5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c381b-9e7b-4f3f-9faa-d5f947766a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_Flow_SignoffStatus" ma:index="16" nillable="true" ma:displayName="Sign-off status" ma:internalName="_x0024_Resources_x003a_core_x002c_Signoff_Status_x003b_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43c381b-9e7b-4f3f-9faa-d5f947766a1e" xsi:nil="true"/>
  </documentManagement>
</p:properties>
</file>

<file path=customXml/itemProps1.xml><?xml version="1.0" encoding="utf-8"?>
<ds:datastoreItem xmlns:ds="http://schemas.openxmlformats.org/officeDocument/2006/customXml" ds:itemID="{952EC5C2-60E2-4D14-88BF-491EF53D2147}"/>
</file>

<file path=customXml/itemProps2.xml><?xml version="1.0" encoding="utf-8"?>
<ds:datastoreItem xmlns:ds="http://schemas.openxmlformats.org/officeDocument/2006/customXml" ds:itemID="{F8A17B4C-4C38-4D9B-A7FD-2FE2B9E3A0BE}"/>
</file>

<file path=customXml/itemProps3.xml><?xml version="1.0" encoding="utf-8"?>
<ds:datastoreItem xmlns:ds="http://schemas.openxmlformats.org/officeDocument/2006/customXml" ds:itemID="{87DD005E-9C34-403E-916F-0BACC98962E4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60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CUBA</vt:lpstr>
      <vt:lpstr>PowerPoint Presentation</vt:lpstr>
      <vt:lpstr>Fill in the gaps:</vt:lpstr>
      <vt:lpstr>Now do some research and create a poster, comic or a fact sheet about Cuba</vt:lpstr>
      <vt:lpstr>Extension</vt:lpstr>
    </vt:vector>
  </TitlesOfParts>
  <Company>Reigate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CUBA</dc:title>
  <dc:creator>Anna-Maria Vaughan</dc:creator>
  <cp:lastModifiedBy>Anna-Maria Vaughan</cp:lastModifiedBy>
  <cp:revision>4</cp:revision>
  <dcterms:created xsi:type="dcterms:W3CDTF">2020-05-04T14:50:30Z</dcterms:created>
  <dcterms:modified xsi:type="dcterms:W3CDTF">2020-05-04T15:40:36Z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0x010100DC342EDAA85D1846BDA508A28141BC2B</vt:lpwstr>
  </property>
</Properties>
</file>